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65" y="1122363"/>
            <a:ext cx="7405511" cy="555413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6457246" y="181504"/>
            <a:ext cx="5599289" cy="22675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r-FR" sz="5400"/>
              <a:t>Section jeunes</a:t>
            </a:r>
            <a:br>
              <a:rPr lang="fr-FR" sz="5400"/>
            </a:br>
            <a:r>
              <a:rPr lang="fr-FR" sz="3959"/>
              <a:t>4 évènements </a:t>
            </a:r>
            <a:br>
              <a:rPr lang="fr-FR" sz="5400"/>
            </a:b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349956" y="500944"/>
            <a:ext cx="4267200" cy="2051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Compétitions club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Coupe de Noël, Coupe de Pâques et fête de l’école de golf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20 participants en moyenne</a:t>
            </a:r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7156" y="1997765"/>
            <a:ext cx="6480313" cy="4860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496711" y="633060"/>
            <a:ext cx="6513689" cy="1398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Greensomes interclubs 56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5 étapes, 7 clubs, 5/6 participants en moyenne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Lac au Duc 3</a:t>
            </a:r>
            <a:r>
              <a:rPr baseline="30000" lang="fr-FR"/>
              <a:t>ème</a:t>
            </a:r>
            <a:r>
              <a:rPr lang="fr-FR"/>
              <a:t> derrière Baden et Val Queven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3378" y="2167467"/>
            <a:ext cx="6254044" cy="469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349956" y="500944"/>
            <a:ext cx="4267200" cy="2051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Minitour : Championnat du Morbihan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Deux champions :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U8 gars Peter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U16 fille Sandra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8533" y="1231900"/>
            <a:ext cx="7281334" cy="546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1" type="subTitle"/>
          </p:nvPr>
        </p:nvSpPr>
        <p:spPr>
          <a:xfrm>
            <a:off x="270933" y="214489"/>
            <a:ext cx="8236963" cy="321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Born For Golf Tour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Épreuve nationale avec ranking commme les grands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6 étapes sur le circuit Breizh, 7 circuits en France et en Suisse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U8 Peter 13</a:t>
            </a:r>
            <a:r>
              <a:rPr baseline="30000" lang="fr-FR"/>
              <a:t>ème</a:t>
            </a:r>
            <a:r>
              <a:rPr lang="fr-FR"/>
              <a:t> national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U10 Thomas 50</a:t>
            </a:r>
            <a:r>
              <a:rPr baseline="30000" lang="fr-FR"/>
              <a:t>ème</a:t>
            </a:r>
            <a:r>
              <a:rPr lang="fr-FR"/>
              <a:t> , Elouan 90</a:t>
            </a:r>
            <a:r>
              <a:rPr baseline="30000" lang="fr-FR"/>
              <a:t>ème</a:t>
            </a:r>
            <a:r>
              <a:rPr lang="fr-FR"/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U12 Raphaël 81</a:t>
            </a:r>
            <a:r>
              <a:rPr baseline="30000" lang="fr-FR"/>
              <a:t>ème</a:t>
            </a:r>
            <a:r>
              <a:rPr lang="fr-FR"/>
              <a:t> , Paul 100</a:t>
            </a:r>
            <a:r>
              <a:rPr baseline="30000" lang="fr-FR"/>
              <a:t>ème</a:t>
            </a:r>
            <a:r>
              <a:rPr lang="fr-FR"/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U14 Ligori 46</a:t>
            </a:r>
            <a:r>
              <a:rPr baseline="30000" lang="fr-FR"/>
              <a:t>ème</a:t>
            </a:r>
            <a:r>
              <a:rPr lang="fr-FR"/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1782" y="3336652"/>
            <a:ext cx="8630932" cy="3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